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deZeUtVcBLukhbtd7IP5fo1GQ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6"/>
  </p:normalViewPr>
  <p:slideViewPr>
    <p:cSldViewPr snapToGrid="0" snapToObjects="1">
      <p:cViewPr varScale="1">
        <p:scale>
          <a:sx n="88" d="100"/>
          <a:sy n="88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c8688eb2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c8688eb2a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3c8688eb2a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c8688eb2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c8688eb2a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3c8688eb2a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8688eb2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8688eb2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3c8688eb2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c8688eb2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c8688eb2a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3c8688eb2a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unwomen/3183903112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alzburgglobal/1697940145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aylormackenzie/3537754187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476480@N07/5202350970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siandevelopmentbank/852984227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eministeerium.ee/tegevusvaldkonnad/tohus-rahvastikuhaldus/ran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2545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Ränne ja rändajad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Tunni eesmärgid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AutoNum type="arabicPeriod"/>
            </a:pP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Mõista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miks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inimesed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kodupaigast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välja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rändavad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AutoNum type="arabicPeriod"/>
            </a:pP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Osata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kasutada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mõisteid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õpiränne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tööränne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pereränne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sõjapõgenik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kliimapõgenik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pagulane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AutoNum type="arabicPeriod"/>
            </a:pP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Arendada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empaatiat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ja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leida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viise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kuidas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aidata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inimesi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kes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peavad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kohanema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eluga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uues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dirty="0" err="1">
                <a:latin typeface="Raleway"/>
                <a:ea typeface="Raleway"/>
                <a:cs typeface="Raleway"/>
                <a:sym typeface="Raleway"/>
              </a:rPr>
              <a:t>keskkonnas</a:t>
            </a: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7405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Mis rändeliigiga on tegu?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2"/>
          </p:nvPr>
        </p:nvSpPr>
        <p:spPr>
          <a:xfrm>
            <a:off x="574050" y="1744225"/>
            <a:ext cx="27630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Töörän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​​ne –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töötamise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eesmärgil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toimuv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ränne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Tööränne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inimeste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rändamine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eesmärgiga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leida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paremad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töötingimused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600" y="1744225"/>
            <a:ext cx="7968512" cy="47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574050" y="6280575"/>
            <a:ext cx="24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https://www.flickr.com/photos/unwomen/31839031122/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c8688eb2a_0_3"/>
          <p:cNvSpPr txBox="1">
            <a:spLocks noGrp="1"/>
          </p:cNvSpPr>
          <p:nvPr>
            <p:ph type="title"/>
          </p:nvPr>
        </p:nvSpPr>
        <p:spPr>
          <a:xfrm>
            <a:off x="57405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Mis rändeliigiga on tegu?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g13c8688eb2a_0_3"/>
          <p:cNvSpPr txBox="1">
            <a:spLocks noGrp="1"/>
          </p:cNvSpPr>
          <p:nvPr>
            <p:ph type="body" idx="2"/>
          </p:nvPr>
        </p:nvSpPr>
        <p:spPr>
          <a:xfrm>
            <a:off x="574050" y="1744225"/>
            <a:ext cx="296255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Õpiränne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–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õppimise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eesmärgil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toimuv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ränne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lang="en-GB"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Õpiränne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inimeste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rändamine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eesmärgiga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parandada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oma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haridust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välismaal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õppides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g13c8688eb2a_0_3"/>
          <p:cNvSpPr txBox="1"/>
          <p:nvPr/>
        </p:nvSpPr>
        <p:spPr>
          <a:xfrm>
            <a:off x="574050" y="6280575"/>
            <a:ext cx="24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https://www.flickr.com/photos/salzburgglobal/16979401459/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13c8688eb2a_0_3"/>
          <p:cNvPicPr preferRelativeResize="0"/>
          <p:nvPr/>
        </p:nvPicPr>
        <p:blipFill rotWithShape="1">
          <a:blip r:embed="rId4">
            <a:alphaModFix/>
          </a:blip>
          <a:srcRect t="5713" b="5704"/>
          <a:stretch/>
        </p:blipFill>
        <p:spPr>
          <a:xfrm>
            <a:off x="3536600" y="1744225"/>
            <a:ext cx="7968510" cy="470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c8688eb2a_0_17"/>
          <p:cNvSpPr txBox="1">
            <a:spLocks noGrp="1"/>
          </p:cNvSpPr>
          <p:nvPr>
            <p:ph type="title"/>
          </p:nvPr>
        </p:nvSpPr>
        <p:spPr>
          <a:xfrm>
            <a:off x="57405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Mis rändeliigiga on tegu?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g13c8688eb2a_0_17"/>
          <p:cNvSpPr txBox="1">
            <a:spLocks noGrp="1"/>
          </p:cNvSpPr>
          <p:nvPr>
            <p:ph type="body" idx="2"/>
          </p:nvPr>
        </p:nvSpPr>
        <p:spPr>
          <a:xfrm>
            <a:off x="574050" y="1744225"/>
            <a:ext cx="280415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8264"/>
              <a:buNone/>
            </a:pP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Pereränne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–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ränne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mille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eesmärk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asuda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elama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abikaasa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vm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pereliikme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juurde</a:t>
            </a: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8264"/>
              <a:buNone/>
            </a:pPr>
            <a:endParaRPr lang="en-GB"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8264"/>
              <a:buNone/>
            </a:pP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Pereränne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inimeste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rändamine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eesmärgiga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hoida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koos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oma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perekonda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g13c8688eb2a_0_17"/>
          <p:cNvSpPr txBox="1"/>
          <p:nvPr/>
        </p:nvSpPr>
        <p:spPr>
          <a:xfrm>
            <a:off x="574050" y="6280575"/>
            <a:ext cx="259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https://www.flickr.com/photos/taylormackenzie/35377541874/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13c8688eb2a_0_17"/>
          <p:cNvPicPr preferRelativeResize="0"/>
          <p:nvPr/>
        </p:nvPicPr>
        <p:blipFill rotWithShape="1">
          <a:blip r:embed="rId4">
            <a:alphaModFix/>
          </a:blip>
          <a:srcRect t="5682" b="5673"/>
          <a:stretch/>
        </p:blipFill>
        <p:spPr>
          <a:xfrm>
            <a:off x="3536600" y="1744225"/>
            <a:ext cx="7968512" cy="47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c8688eb2a_0_29"/>
          <p:cNvSpPr txBox="1">
            <a:spLocks noGrp="1"/>
          </p:cNvSpPr>
          <p:nvPr>
            <p:ph type="title"/>
          </p:nvPr>
        </p:nvSpPr>
        <p:spPr>
          <a:xfrm>
            <a:off x="57405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Mis võiks olla tema rändamise põhjus?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g13c8688eb2a_0_29"/>
          <p:cNvSpPr txBox="1">
            <a:spLocks noGrp="1"/>
          </p:cNvSpPr>
          <p:nvPr>
            <p:ph type="body" idx="2"/>
          </p:nvPr>
        </p:nvSpPr>
        <p:spPr>
          <a:xfrm>
            <a:off x="574050" y="1744225"/>
            <a:ext cx="296255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Sõjapõgenik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Sõjapõgenik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inimene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kes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põgeneb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sõjategevuse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piirkonnast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g13c8688eb2a_0_29"/>
          <p:cNvSpPr txBox="1"/>
          <p:nvPr/>
        </p:nvSpPr>
        <p:spPr>
          <a:xfrm>
            <a:off x="574050" y="6280575"/>
            <a:ext cx="260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https://www.flickr.com/photos/13476480@N07/52023509703/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13c8688eb2a_0_29"/>
          <p:cNvPicPr preferRelativeResize="0"/>
          <p:nvPr/>
        </p:nvPicPr>
        <p:blipFill rotWithShape="1">
          <a:blip r:embed="rId4">
            <a:alphaModFix/>
          </a:blip>
          <a:srcRect t="5705" b="5696"/>
          <a:stretch/>
        </p:blipFill>
        <p:spPr>
          <a:xfrm>
            <a:off x="3536600" y="1744225"/>
            <a:ext cx="7968512" cy="470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c8688eb2a_0_41"/>
          <p:cNvSpPr txBox="1">
            <a:spLocks noGrp="1"/>
          </p:cNvSpPr>
          <p:nvPr>
            <p:ph type="title"/>
          </p:nvPr>
        </p:nvSpPr>
        <p:spPr>
          <a:xfrm>
            <a:off x="574050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Mis võiks olla tema rändamise põhjus?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g13c8688eb2a_0_41"/>
          <p:cNvSpPr txBox="1">
            <a:spLocks noGrp="1"/>
          </p:cNvSpPr>
          <p:nvPr>
            <p:ph type="body" idx="2"/>
          </p:nvPr>
        </p:nvSpPr>
        <p:spPr>
          <a:xfrm>
            <a:off x="574050" y="1744225"/>
            <a:ext cx="261365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000" b="1" dirty="0" err="1">
                <a:latin typeface="Raleway"/>
                <a:ea typeface="Raleway"/>
                <a:cs typeface="Raleway"/>
                <a:sym typeface="Raleway"/>
              </a:rPr>
              <a:t>Kliimapõgenik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Kliimapõgenik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inimene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kes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põgeneb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looduskatastroofide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eest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g13c8688eb2a_0_41"/>
          <p:cNvSpPr txBox="1"/>
          <p:nvPr/>
        </p:nvSpPr>
        <p:spPr>
          <a:xfrm>
            <a:off x="574050" y="6280575"/>
            <a:ext cx="281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https://www.flickr.com/photos/asiandevelopmentbank/8529842277/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13c8688eb2a_0_41"/>
          <p:cNvPicPr preferRelativeResize="0"/>
          <p:nvPr/>
        </p:nvPicPr>
        <p:blipFill rotWithShape="1">
          <a:blip r:embed="rId4">
            <a:alphaModFix/>
          </a:blip>
          <a:srcRect t="5610" b="5610"/>
          <a:stretch/>
        </p:blipFill>
        <p:spPr>
          <a:xfrm>
            <a:off x="3536600" y="1744225"/>
            <a:ext cx="7968512" cy="470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dirty="0">
                <a:latin typeface="Raleway"/>
                <a:ea typeface="Raleway"/>
                <a:cs typeface="Raleway"/>
                <a:sym typeface="Raleway"/>
              </a:rPr>
              <a:t>Kes on </a:t>
            </a:r>
            <a:r>
              <a:rPr lang="en-GB" b="1" dirty="0" err="1">
                <a:latin typeface="Raleway"/>
                <a:ea typeface="Raleway"/>
                <a:cs typeface="Raleway"/>
                <a:sym typeface="Raleway"/>
              </a:rPr>
              <a:t>pagulane</a:t>
            </a:r>
            <a:r>
              <a:rPr lang="en-GB" b="1" dirty="0">
                <a:latin typeface="Raleway"/>
                <a:ea typeface="Raleway"/>
                <a:cs typeface="Raleway"/>
                <a:sym typeface="Raleway"/>
              </a:rPr>
              <a:t>?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838200" y="1563475"/>
            <a:ext cx="10515600" cy="48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Pagulane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välismaalane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kes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põhjendatult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kartes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tagakiusamist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rassi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usu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rahvuse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poliitilise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veendumuse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või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sotsiaalsesse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gruppi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kuulumise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pärast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viibib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väljaspool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päritoluriiku</a:t>
            </a:r>
            <a:r>
              <a:rPr lang="en-GB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Eesti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pagulase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staatuse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andnud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umbes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inimesele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neist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täiskasvanuid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umbes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ja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lapsi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umbes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Eelmise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aasta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seisuga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20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inimest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pärit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20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pärit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GB" sz="2000" dirty="0" err="1">
                <a:latin typeface="Raleway"/>
                <a:ea typeface="Raleway"/>
                <a:cs typeface="Raleway"/>
                <a:sym typeface="Raleway"/>
              </a:rPr>
              <a:t>jne</a:t>
            </a: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).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Maailmakooli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märkus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kuna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andmed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muutuvad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kiirelt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siis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me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neid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slaididele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ei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lisanud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Soovitame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teil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üle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vaadata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võimalikult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värske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statistika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näiteks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siit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GB" sz="1200" u="sng" dirty="0">
                <a:solidFill>
                  <a:schemeClr val="hlink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  <a:hlinkClick r:id="rId3"/>
              </a:rPr>
              <a:t>https://www.siseministeerium.ee/tegevusvaldkonnad/tohus-rahvastikuhaldus/ranne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kust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leitav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rändestatistika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200" dirty="0" err="1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ülevaade</a:t>
            </a:r>
            <a:r>
              <a:rPr lang="en-GB" sz="1200" dirty="0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.)</a:t>
            </a:r>
            <a:endParaRPr sz="1200" dirty="0"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336</Words>
  <Application>Microsoft Macintosh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Raleway</vt:lpstr>
      <vt:lpstr>Arial</vt:lpstr>
      <vt:lpstr>Office Theme</vt:lpstr>
      <vt:lpstr>Ränne ja rändajad</vt:lpstr>
      <vt:lpstr>Tunni eesmärgid</vt:lpstr>
      <vt:lpstr>Mis rändeliigiga on tegu?</vt:lpstr>
      <vt:lpstr>Mis rändeliigiga on tegu?</vt:lpstr>
      <vt:lpstr>Mis rändeliigiga on tegu?</vt:lpstr>
      <vt:lpstr>Mis võiks olla tema rändamise põhjus?</vt:lpstr>
      <vt:lpstr>Mis võiks olla tema rändamise põhjus?</vt:lpstr>
      <vt:lpstr>Kes on pagulane?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Ränne ja rändajad</dc:title>
  <dc:creator>Maarja</dc:creator>
  <cp:lastModifiedBy>Maria Sakarias</cp:lastModifiedBy>
  <cp:revision>2</cp:revision>
  <dcterms:created xsi:type="dcterms:W3CDTF">2022-02-04T08:34:03Z</dcterms:created>
  <dcterms:modified xsi:type="dcterms:W3CDTF">2022-07-15T06:09:19Z</dcterms:modified>
</cp:coreProperties>
</file>