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1C24"/>
    <a:srgbClr val="66CC00"/>
    <a:srgbClr val="8FC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19" autoAdjust="0"/>
  </p:normalViewPr>
  <p:slideViewPr>
    <p:cSldViewPr>
      <p:cViewPr varScale="1">
        <p:scale>
          <a:sx n="120" d="100"/>
          <a:sy n="120" d="100"/>
        </p:scale>
        <p:origin x="-112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t-EE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t-E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t-E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t-E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2BA33C40-5DBA-4A11-ABD1-0699454624AD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71339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C09E4F-E9FF-410D-88DA-80A92F8514D6}" type="slidenum">
              <a:rPr lang="et-EE"/>
              <a:pPr/>
              <a:t>1</a:t>
            </a:fld>
            <a:endParaRPr lang="et-EE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EA807F-DF19-426E-88AC-36687DFDF2E2}" type="slidenum">
              <a:rPr lang="et-EE"/>
              <a:pPr/>
              <a:t>2</a:t>
            </a:fld>
            <a:endParaRPr lang="et-EE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82116A-C350-4FF7-9453-AE5779251BA0}" type="slidenum">
              <a:rPr lang="et-EE"/>
              <a:pPr/>
              <a:t>3</a:t>
            </a:fld>
            <a:endParaRPr lang="et-EE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057ABC-8567-4FC2-92C6-B911DCC5B454}" type="slidenum">
              <a:rPr lang="et-EE"/>
              <a:pPr/>
              <a:t>4</a:t>
            </a:fld>
            <a:endParaRPr lang="et-EE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4313" eaLnBrk="1">
              <a:spcBef>
                <a:spcPct val="0"/>
              </a:spcBef>
            </a:pPr>
            <a:endParaRPr lang="et-EE" dirty="0">
              <a:latin typeface="+mn-lt" charset="0"/>
              <a:ea typeface="+mn-ea" charset="0"/>
              <a:cs typeface="+mn-ea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8743AC44-3A78-45C3-8588-FC31554992B1}" type="slidenum">
              <a:rPr lang="et-EE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4</a:t>
            </a:fld>
            <a:endParaRPr lang="et-EE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5DF05A-1B45-48CA-B40D-B636E2A698C0}" type="slidenum">
              <a:rPr lang="et-EE"/>
              <a:pPr/>
              <a:t>5</a:t>
            </a:fld>
            <a:endParaRPr lang="et-EE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B26CD3-5D4E-4694-AC41-5733ABF1AB3D}" type="slidenum">
              <a:rPr lang="et-EE"/>
              <a:pPr/>
              <a:t>6</a:t>
            </a:fld>
            <a:endParaRPr lang="et-EE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F4D9C4-F967-4C62-ACE4-456633C7DF4B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1495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C33335-06FE-43ED-A520-BB3C94F30133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3198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B2BB31-95F3-428D-9482-2A855478DA12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99007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AEEAABB2-0B64-4B78-8D0D-4840107E5BF6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6957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BCFBD1-786E-48EA-8FE0-5E7725DB44B4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38570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AE0553-0566-4840-9A9E-BAD9FD22ADA7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31625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38601D-1DDD-4F19-94B9-D7BD0626ED6C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07924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70053A-5CD9-4933-BEDB-6AE46D745646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00138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0AB632-ABB8-4144-B8A2-0E600ECCB72E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91202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180CCF-63C8-49E9-87B1-46683304FDA1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23646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25D87B-70D3-41FD-8F8D-666E5224E8E5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1627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15729B-F73C-4EA1-947D-CA0EE61DE977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08764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F5C0AF-8368-4570-B2EA-4D2B25374673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06960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9954225-0ADB-4580-8FEE-AC9EB8CDA9AF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75421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95F50F-6E5D-443D-AB53-90DD05206AEE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8358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7C66D4-81DE-418D-8FD9-E421E9A52414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5768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AE6BBD0-85C3-4175-88E7-6B60CF2B0F5F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9482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0F92A7-277E-4AA4-AB58-D51878DAE55C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996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3DF632-32A6-4AC6-9230-68E1634CA467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764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F9FDB3-563F-4355-9A0D-E157C55CDB80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2484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8A5BD0-94BF-40ED-AC41-5FF6A62656FE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4569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A831CC-CDBB-4AC2-B64C-F5EE8CCE1609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6539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8C300A-D716-4CC5-B69C-AD7B9AD62657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3107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0E1E256A-F05D-4CF0-825E-91A56BA01BB5}" type="slidenum">
              <a:rPr lang="et-EE"/>
              <a:pPr/>
              <a:t>‹#›</a:t>
            </a:fld>
            <a:endParaRPr lang="et-E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0"/>
            <a:r>
              <a:rPr lang="en-GB" smtClean="0"/>
              <a:t>Ninth Outline LevelClick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t-EE"/>
              <a:t>18.06.14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044D6D2E-1338-4BDB-8DF5-799CA937D615}" type="slidenum">
              <a:rPr lang="et-EE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61105" cy="6858000"/>
          </a:xfrm>
          <a:prstGeom prst="rect">
            <a:avLst/>
          </a:prstGeom>
          <a:solidFill>
            <a:srgbClr val="EB1C2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t-EE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92714" y="404664"/>
            <a:ext cx="8575675" cy="19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peatükk</a:t>
            </a:r>
            <a:endParaRPr lang="en-GB" sz="2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t-EE" sz="8800" b="1" baseline="30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t-EE" sz="88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SOOLINE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t-EE" sz="88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VÕRDÕIGUSLIKKUS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434975"/>
            <a:ext cx="9143999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et-EE" sz="3200" b="1" dirty="0" smtClean="0">
                <a:solidFill>
                  <a:srgbClr val="EB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Eesti ja Ukraina delegatsiooni kohtumine</a:t>
            </a:r>
            <a:endParaRPr lang="et-EE" sz="3200" b="1" dirty="0">
              <a:solidFill>
                <a:srgbClr val="EB1C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1.jpg" descr="https://scontent-cdg2-1.xx.fbcdn.net/v/t34.0-12/16443508_10212681488780893_213350187_n.jpg?oh=1ffbf52059316c7bbf8e898b6543a3c2&amp;oe=5892568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1600" y="1412776"/>
            <a:ext cx="7190586" cy="47787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34975"/>
            <a:ext cx="9143999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et-EE" sz="2200" b="1" dirty="0" smtClean="0">
                <a:solidFill>
                  <a:srgbClr val="EB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 Fuglset nõustab Norra sõjaväge soolistes küsimustes</a:t>
            </a:r>
            <a:endParaRPr lang="et-EE" sz="2200" b="1" dirty="0">
              <a:solidFill>
                <a:srgbClr val="EB1C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E:\Mondo\inimõiguste käsiraamat\IÕ käsiraamat 2017\käsiraamat RUS\fotod\7495475926_c4173fd009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85" y="1103536"/>
            <a:ext cx="7637228" cy="50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27"/>
          <p:cNvSpPr txBox="1">
            <a:spLocks/>
          </p:cNvSpPr>
          <p:nvPr/>
        </p:nvSpPr>
        <p:spPr bwMode="auto">
          <a:xfrm>
            <a:off x="753385" y="6195021"/>
            <a:ext cx="3309503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et-E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Foto: Norwegian Military,</a:t>
            </a:r>
            <a:r>
              <a:rPr lang="et-EE" sz="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t-E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litsents</a:t>
            </a:r>
            <a:r>
              <a:rPr lang="az-Cyrl-A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800" dirty="0">
                <a:latin typeface="Arial" panose="020B0604020202020204" pitchFamily="34" charset="0"/>
                <a:cs typeface="Arial" panose="020B0604020202020204" pitchFamily="34" charset="0"/>
              </a:rPr>
              <a:t>Creative Commons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34975"/>
            <a:ext cx="9143999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et-EE" sz="2800" b="1" dirty="0" smtClean="0">
                <a:solidFill>
                  <a:srgbClr val="EB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Hillary Clinton – näide edukast naispoliitikust</a:t>
            </a:r>
            <a:endParaRPr lang="et-EE" sz="2800" b="1" dirty="0">
              <a:solidFill>
                <a:srgbClr val="EB1C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E:\Mondo\inimõiguste käsiraamat\IÕ käsiraamat 2017\käsiraamat RUS\fotod\shutterstock_434226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793936" cy="519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27"/>
          <p:cNvSpPr txBox="1">
            <a:spLocks/>
          </p:cNvSpPr>
          <p:nvPr/>
        </p:nvSpPr>
        <p:spPr bwMode="auto">
          <a:xfrm>
            <a:off x="683568" y="6247943"/>
            <a:ext cx="3309503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et-E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Foto: </a:t>
            </a:r>
            <a:r>
              <a:rPr lang="et-EE" sz="800" dirty="0">
                <a:latin typeface="Arial" panose="020B0604020202020204" pitchFamily="34" charset="0"/>
                <a:cs typeface="Arial" panose="020B0604020202020204" pitchFamily="34" charset="0"/>
              </a:rPr>
              <a:t>Krista Kennell </a:t>
            </a:r>
            <a:r>
              <a:rPr lang="et-E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 Shutterstock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7"/>
          <p:cNvSpPr txBox="1">
            <a:spLocks/>
          </p:cNvSpPr>
          <p:nvPr/>
        </p:nvSpPr>
        <p:spPr bwMode="auto">
          <a:xfrm>
            <a:off x="0" y="476672"/>
            <a:ext cx="91440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/>
            <a:r>
              <a:rPr lang="et-EE" sz="2400" b="1" dirty="0" smtClean="0">
                <a:solidFill>
                  <a:srgbClr val="EB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 tegeleb soolise võrdõiguslikkuse küsimustega</a:t>
            </a:r>
            <a:r>
              <a:rPr lang="uk-UA" sz="2400" b="1" dirty="0" smtClean="0">
                <a:solidFill>
                  <a:srgbClr val="EB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EB1C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E:\Mondo\inimõiguste käsiraamat\IÕ käsiraamat 2017\käsiraamat RUS\fotod\shutterstock_2214660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848872" cy="523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127"/>
          <p:cNvSpPr txBox="1">
            <a:spLocks/>
          </p:cNvSpPr>
          <p:nvPr/>
        </p:nvSpPr>
        <p:spPr bwMode="auto">
          <a:xfrm>
            <a:off x="683568" y="6309320"/>
            <a:ext cx="3309503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et-E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Foto: thodonal88 / Shutterstock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81174" y="637040"/>
            <a:ext cx="8212138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18000"/>
              </a:lnSpc>
            </a:pPr>
            <a:r>
              <a:rPr lang="et-EE" sz="3200" b="1" dirty="0" smtClean="0">
                <a:solidFill>
                  <a:srgbClr val="EB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Malala Yousafzai</a:t>
            </a:r>
            <a:endParaRPr lang="et-EE" sz="3200" b="1" dirty="0">
              <a:solidFill>
                <a:srgbClr val="EB1C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81174" y="2132856"/>
            <a:ext cx="2304256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/>
            <a:r>
              <a:rPr lang="et-EE" sz="2400" dirty="0"/>
              <a:t>Pakistani naisõiguslane ja üleilmse naiste hariduse eest võitleja.</a:t>
            </a:r>
          </a:p>
        </p:txBody>
      </p:sp>
      <p:pic>
        <p:nvPicPr>
          <p:cNvPr id="6" name="Picture 2" descr="E:\Mondo\inimõiguste käsiraamat\IÕ käsiraamat 2017\käsiraamat RUS\fotod\13008430294_3a82882c46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791" y="1738334"/>
            <a:ext cx="5976913" cy="398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27"/>
          <p:cNvSpPr txBox="1">
            <a:spLocks/>
          </p:cNvSpPr>
          <p:nvPr/>
        </p:nvSpPr>
        <p:spPr bwMode="auto">
          <a:xfrm>
            <a:off x="3163791" y="5722943"/>
            <a:ext cx="3309503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et-E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Foto: Southbank Centre,</a:t>
            </a:r>
            <a:r>
              <a:rPr lang="et-EE" sz="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t-E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litsents</a:t>
            </a:r>
            <a:r>
              <a:rPr lang="az-Cyrl-A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800" dirty="0">
                <a:latin typeface="Arial" panose="020B0604020202020204" pitchFamily="34" charset="0"/>
                <a:cs typeface="Arial" panose="020B0604020202020204" pitchFamily="34" charset="0"/>
              </a:rPr>
              <a:t>Creative Commons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434975"/>
            <a:ext cx="9143999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et-EE" sz="2800" b="1" dirty="0" smtClean="0">
                <a:solidFill>
                  <a:srgbClr val="EB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Koos tegutseda soolise võrdõiguslikkuse eest</a:t>
            </a:r>
            <a:endParaRPr lang="et-EE" sz="2800" b="1" dirty="0">
              <a:solidFill>
                <a:srgbClr val="EB1C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E:\Mondo\inimõiguste käsiraamat\IÕ käsiraamat 2017\käsiraamat RUS\fotod\shutterstock_539426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57" y="1268760"/>
            <a:ext cx="733908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27"/>
          <p:cNvSpPr txBox="1">
            <a:spLocks/>
          </p:cNvSpPr>
          <p:nvPr/>
        </p:nvSpPr>
        <p:spPr bwMode="auto">
          <a:xfrm>
            <a:off x="902457" y="6165305"/>
            <a:ext cx="3309503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et-E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Foto: </a:t>
            </a:r>
            <a:r>
              <a:rPr lang="et-EE" sz="800" dirty="0">
                <a:latin typeface="Arial" panose="020B0604020202020204" pitchFamily="34" charset="0"/>
                <a:cs typeface="Arial" panose="020B0604020202020204" pitchFamily="34" charset="0"/>
              </a:rPr>
              <a:t>Roman </a:t>
            </a:r>
            <a:r>
              <a:rPr lang="et-E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Samborskyi / Shutterstock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6153" y="692696"/>
            <a:ext cx="6367847" cy="559744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27"/>
          <p:cNvSpPr txBox="1">
            <a:spLocks/>
          </p:cNvSpPr>
          <p:nvPr/>
        </p:nvSpPr>
        <p:spPr bwMode="auto">
          <a:xfrm>
            <a:off x="539552" y="1340768"/>
            <a:ext cx="2236601" cy="472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hangingPunct="1"/>
            <a:r>
              <a:rPr lang="et-EE" sz="2400" dirty="0">
                <a:latin typeface="Arial" panose="020B0604020202020204" pitchFamily="34" charset="0"/>
                <a:cs typeface="Arial" panose="020B0604020202020204" pitchFamily="34" charset="0"/>
              </a:rPr>
              <a:t>Selles Iiri ülikoolis koosneb töökollektiiv 81% ulatuses meestest.</a:t>
            </a:r>
            <a:r>
              <a:rPr lang="et-EE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t-EE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23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434975"/>
            <a:ext cx="9143999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et-EE" sz="2800" b="1" dirty="0" smtClean="0">
                <a:solidFill>
                  <a:srgbClr val="EB1C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Kampala sotsiaalse ettevõtte looja Olivia Naava</a:t>
            </a:r>
            <a:endParaRPr lang="et-EE" sz="2800" b="1" dirty="0">
              <a:solidFill>
                <a:srgbClr val="EB1C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livia 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80" y="1958105"/>
            <a:ext cx="2804800" cy="4207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0" t="1390" r="4378"/>
          <a:stretch/>
        </p:blipFill>
        <p:spPr>
          <a:xfrm>
            <a:off x="2818518" y="1958105"/>
            <a:ext cx="6325482" cy="4207199"/>
          </a:xfrm>
          <a:prstGeom prst="rect">
            <a:avLst/>
          </a:prstGeom>
        </p:spPr>
      </p:pic>
      <p:sp>
        <p:nvSpPr>
          <p:cNvPr id="9" name="Shape 127"/>
          <p:cNvSpPr txBox="1">
            <a:spLocks/>
          </p:cNvSpPr>
          <p:nvPr/>
        </p:nvSpPr>
        <p:spPr bwMode="auto">
          <a:xfrm>
            <a:off x="179513" y="6165305"/>
            <a:ext cx="1440160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742950" indent="-28575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et-E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Foto: MTÜ Mondo</a:t>
            </a:r>
            <a:endParaRPr lang="az-Cyrl-A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363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99</Words>
  <Application>Microsoft Office PowerPoint</Application>
  <PresentationFormat>On-screen Show (4:3)</PresentationFormat>
  <Paragraphs>26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Triinu</dc:creator>
  <cp:lastModifiedBy>Triinu</cp:lastModifiedBy>
  <cp:revision>24</cp:revision>
  <cp:lastPrinted>1601-01-01T00:00:00Z</cp:lastPrinted>
  <dcterms:created xsi:type="dcterms:W3CDTF">1601-01-01T00:00:00Z</dcterms:created>
  <dcterms:modified xsi:type="dcterms:W3CDTF">2017-11-22T16:58:26Z</dcterms:modified>
</cp:coreProperties>
</file>