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1C24"/>
    <a:srgbClr val="66CC00"/>
    <a:srgbClr val="66C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35DD3D8-39DF-4819-BC8A-50A4641978BC}" type="slidenum">
              <a:t>‹#›</a:t>
            </a:fld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5845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E0DDB01-850B-4A54-95F5-90F78B69007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6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t-E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620302-28D8-4FB3-8CA6-38B86BC6DC52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98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306872-6015-49BC-ADD6-8BAE7800614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26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3578ED-5B8F-41B7-8BE4-0E71AF7E5723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589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9A83E3-F074-4FC6-9C7A-1056F7985E5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9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D77775-DBB1-4CD2-A7FF-3DC537EE1F4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653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22E2E4-F2DB-4757-B160-D89E2ACE9A0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65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CD974F-3212-4291-B5B1-2D0A3EE851E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866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3463DD-C353-4777-932F-9D1A075F847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590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34E727-7137-4BA2-9BD3-36817211482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64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E15196-1AEE-4303-B08B-86EE8AD87192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4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1115BCA-E3EC-4CC4-B959-7D535B805CF2}" type="datetime1">
              <a:rPr lang="et-EE" smtClean="0"/>
              <a:pPr lvl="0"/>
              <a:t>14.10.2017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6F3F7-A38C-4792-AAA9-86DDE4DD1110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36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t-E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1115BCA-E3EC-4CC4-B959-7D535B805CF2}" type="datetime1">
              <a:rPr lang="et-EE"/>
              <a:pPr lvl="0"/>
              <a:t>14.10.2017</a:t>
            </a:fld>
            <a:endParaRPr lang="et-EE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t-E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t-EE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03533DC-FC3F-4A8C-9B06-53B83FFACDDB}" type="slidenum">
              <a:t>‹#›</a:t>
            </a:fld>
            <a:endParaRPr lang="et-EE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61104" cy="6858000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8575675" cy="19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et-E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peatükk</a:t>
            </a:r>
            <a:endParaRPr lang="en-GB" sz="2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endParaRPr lang="et-EE" sz="96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TEGUTSEME</a:t>
            </a: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9960" y="8477"/>
            <a:ext cx="7772039" cy="1469520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t-EE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nõus sa oled</a:t>
            </a:r>
            <a:r>
              <a:rPr lang="en-US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="1" dirty="0">
              <a:solidFill>
                <a:srgbClr val="EB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180997"/>
            <a:ext cx="8229240" cy="452592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Vali mõlema väite jaoks number 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1–10</a:t>
            </a:r>
            <a:r>
              <a:rPr lang="et-E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buSzPct val="80000"/>
            </a:pPr>
            <a:r>
              <a:rPr lang="et-EE" dirty="0" smtClean="0">
                <a:latin typeface="Arial" panose="020B0604020202020204" pitchFamily="34" charset="0"/>
                <a:cs typeface="Arial" panose="020B0604020202020204" pitchFamily="34" charset="0"/>
              </a:rPr>
              <a:t>Ma arvan, et minu mõtted ja tegevused ei mõjuta maailma oluliselt.</a:t>
            </a:r>
          </a:p>
          <a:p>
            <a:pPr lvl="0">
              <a:buSzPct val="80000"/>
            </a:pPr>
            <a:r>
              <a:rPr lang="et-EE" dirty="0" smtClean="0">
                <a:latin typeface="Arial" panose="020B0604020202020204" pitchFamily="34" charset="0"/>
                <a:cs typeface="Arial" panose="020B0604020202020204" pitchFamily="34" charset="0"/>
              </a:rPr>
              <a:t>Kui 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mulle miski korda läheb, siis ma tahan sõna võtta või midagi teha, et toimuks muutus.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9860" y="5607917"/>
            <a:ext cx="784615" cy="88725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Pole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üldse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nõus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1696" y="5608277"/>
            <a:ext cx="877974" cy="9170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Pigem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pole 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nõus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808" y="5609357"/>
            <a:ext cx="985055" cy="64167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Ei oska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öelda</a:t>
            </a:r>
            <a:endParaRPr lang="et-EE" sz="1800" b="1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7456" y="5607917"/>
            <a:ext cx="877974" cy="9170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Pigem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olen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nõus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7872" y="5614704"/>
            <a:ext cx="1116822" cy="64167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Nõustun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t-EE" sz="1800" b="1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täielikult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336" y="4752010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90992" y="4752957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7504" y="4744436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03160" y="4744436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1986" y="4744436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15328" y="4752957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3941" y="4744436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40163" y="4744436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16156" y="4752957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90448" y="4750273"/>
            <a:ext cx="683648" cy="648072"/>
          </a:xfrm>
          <a:prstGeom prst="rect">
            <a:avLst/>
          </a:prstGeom>
          <a:solidFill>
            <a:srgbClr val="EB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t-E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4713" t="18897" r="75587" b="50648"/>
          <a:stretch>
            <a:fillRect/>
          </a:stretch>
        </p:blipFill>
        <p:spPr>
          <a:xfrm>
            <a:off x="179512" y="1088607"/>
            <a:ext cx="2196000" cy="2547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39552" y="-99392"/>
            <a:ext cx="7772039" cy="1096971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t-EE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akineh</a:t>
            </a:r>
            <a:r>
              <a:rPr lang="en-US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t-EE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ohammedi</a:t>
            </a:r>
            <a:r>
              <a:rPr lang="en-US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t-EE" sz="4000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shtiani</a:t>
            </a:r>
            <a:endParaRPr lang="en-US" sz="4000" b="1" dirty="0">
              <a:solidFill>
                <a:srgbClr val="EB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930692"/>
            <a:ext cx="6448257" cy="27582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342900" marR="0" lvl="0" indent="-342900" rtl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 sz="2000"/>
            </a:pP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Sakineh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Mohammedi Ashtiani on 43-aastane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ema Iraanist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, kes mõisteti 2006. aastal surma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kividega surnuksloopimise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läbi </a:t>
            </a: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abielurikkumise eest</a:t>
            </a:r>
            <a:r>
              <a:rPr lang="et-E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</a:t>
            </a:r>
            <a:endParaRPr lang="et-EE" sz="2000" b="0" i="0" u="none" strike="noStrike" kern="1200" dirty="0">
              <a:ln>
                <a:noFill/>
              </a:ln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342900" marR="0" lvl="0" indent="-342900" rtl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 sz="2000"/>
            </a:pP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Ajakirjandus sai tema karistusest teada intervjuude</a:t>
            </a:r>
            <a:r>
              <a:rPr lang="et-EE" sz="2000" dirty="0"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kaudu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ta pojaga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Tema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juhtum pälvis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maailmas suurt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tähelepanu ja 2011. aastal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korraldati rahvusvaheline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kampaania, sellest hoolimata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istus Sakineh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Tabrizi vanglas edasi.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7" y="3861048"/>
            <a:ext cx="8536488" cy="275827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342900" marR="0" lvl="0" indent="-342900" rtl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 sz="2000"/>
            </a:pP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Kui Iraanis naine sellisel viisil hukatakse, kaevatakse ta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esmalt rinnuni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maa sisse ja siis visatakse teda lähedalt kividega kuni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ta sureb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Kivid peavad olema küllalt suured, et vigastada,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kuid mitte nii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suured, et kohe tappa. Mehi hukatakse samal viisil,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aga nemad kaevatakse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vööni maa sisse, nii et neil on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suurem põgenemisvõimalus.</a:t>
            </a:r>
          </a:p>
          <a:p>
            <a:pPr marR="0" lvl="0" rtl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SzPct val="150000"/>
              <a:tabLst/>
              <a:defRPr sz="2000"/>
            </a:pP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</a:p>
          <a:p>
            <a:pPr marL="342900" marR="0" lvl="0" indent="-342900" rtl="0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itchFamily="34" charset="0"/>
              <a:buChar char="•"/>
              <a:tabLst/>
              <a:defRPr sz="2000"/>
            </a:pP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Amnesty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International seisab selle eest, et kividega surnuks </a:t>
            </a:r>
            <a:r>
              <a:rPr lang="et-EE" sz="20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loopimine on </a:t>
            </a:r>
            <a:r>
              <a:rPr lang="et-EE" sz="2000" b="0" i="0" u="none" strike="noStrike" kern="1200" dirty="0">
                <a:ln>
                  <a:noFill/>
                </a:ln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inimõiguste rikkumine.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9896" y="404664"/>
            <a:ext cx="7772039" cy="936104"/>
          </a:xfrm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n-US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t-EE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võtan</a:t>
            </a:r>
            <a:r>
              <a:rPr lang="en-US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b="1" dirty="0" smtClean="0">
                <a:solidFill>
                  <a:srgbClr val="EB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sõna</a:t>
            </a:r>
            <a:endParaRPr lang="en-US" b="1" dirty="0">
              <a:solidFill>
                <a:srgbClr val="EB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95536" y="1412776"/>
            <a:ext cx="8470800" cy="452592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oli Eastlea kampaania eesmärk?	</a:t>
            </a:r>
          </a:p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Keda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ja kuidas oleks nende kampaania võinud mõjutada?</a:t>
            </a:r>
          </a:p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Millistes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paikades võiks nende kampaania mõju avaldada?</a:t>
            </a:r>
          </a:p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Kuidas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oleks nad saanud kampaaniat paremini teha?</a:t>
            </a:r>
          </a:p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sa arvad, miks ühinesid õpilased Amnesty grupiga?</a:t>
            </a:r>
          </a:p>
          <a:p>
            <a:pPr marL="565200" lvl="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oli sinu arvates projekti kõige keerulisem osa?</a:t>
            </a:r>
          </a:p>
          <a:p>
            <a:pPr marL="565200" indent="-457200">
              <a:buSzPct val="100000"/>
              <a:buFont typeface="+mj-lt"/>
              <a:buAutoNum type="arabicPeriod"/>
            </a:pP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Mida </a:t>
            </a:r>
            <a:r>
              <a:rPr lang="et-EE" sz="2400" dirty="0">
                <a:latin typeface="Arial" panose="020B0604020202020204" pitchFamily="34" charset="0"/>
                <a:cs typeface="Arial" panose="020B0604020202020204" pitchFamily="34" charset="0"/>
              </a:rPr>
              <a:t>sinu arvates see kampaania korraldamise </a:t>
            </a:r>
            <a:r>
              <a:rPr lang="et-E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kogemus õpilastele juurde andis?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218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PowerPoint Presentation</vt:lpstr>
      <vt:lpstr>Kui nõus sa oled?</vt:lpstr>
      <vt:lpstr>Sakineh Mohammedi Ashtiani</vt:lpstr>
      <vt:lpstr>Ma võtan sõna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Triinu</dc:creator>
  <cp:lastModifiedBy>Triinu</cp:lastModifiedBy>
  <cp:revision>16</cp:revision>
  <dcterms:modified xsi:type="dcterms:W3CDTF">2017-10-14T19:33:20Z</dcterms:modified>
</cp:coreProperties>
</file>