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B1C24"/>
    <a:srgbClr val="66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5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</a:lstStyle>
          <a:p>
            <a:pPr>
              <a:defRPr/>
            </a:pPr>
            <a:fld id="{0DE2FE18-A383-4B6E-8AAA-F332EFB4B31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7580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6F131EDB-2519-4311-A06A-12B6C7E76371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C71F0EDD-2DBB-4565-A332-3A37F7569F0B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F31207A-70F7-4AC0-8ED0-60CFE8B7AB25}" type="slidenum">
              <a:rPr lang="et-EE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et-EE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7B7E-A610-41CE-A5ED-71F59D464F5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5580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492FF-FA68-4BF9-915F-781C00D67EB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028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03468-8DEB-41D2-981F-5AFE8887D99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3597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D567C-0090-449B-BAE1-F03EE2B4DD7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9859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24925-4517-46B1-BC57-90A50DDE552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370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C8B1D-364A-440C-923A-59E9D654C87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752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E9A21-95AF-44BF-8AFA-2D3A5953C21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200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5E90C-F22E-4DA1-BDC4-2B35F3B8B1D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439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2266A-755E-4BEC-814E-1438DD788D5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000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A828-EF18-463F-868B-F0E6FDE1EBD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063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4C024-44FC-45DC-8CEF-BC9CEA9E4AF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9286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71716-FE6F-47E0-910C-C4C630C38B3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2454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r>
              <a:rPr lang="et-EE"/>
              <a:t>17.06.14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 smtClean="0">
                <a:solidFill>
                  <a:srgbClr val="000000"/>
                </a:solidFill>
                <a:latin typeface="+mn-lt"/>
                <a:ea typeface="Microsoft YaHei" charset="-122"/>
              </a:defRPr>
            </a:lvl1pPr>
          </a:lstStyle>
          <a:p>
            <a:pPr>
              <a:defRPr/>
            </a:pPr>
            <a:fld id="{2625E4C3-DA1A-41F3-A377-555EBA37C86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2pPr>
      <a:lvl3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3pPr>
      <a:lvl4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4pPr>
      <a:lvl5pPr algn="l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Calibri" charset="0"/>
          <a:ea typeface="Microsoft YaHei" charset="-122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B1C2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Microsoft YaHei" charset="-122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95536" y="476672"/>
            <a:ext cx="857567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peatükk</a:t>
            </a:r>
            <a:endParaRPr lang="en-GB" sz="2400" b="1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et-EE" sz="96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t-EE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SÜNNITAMISEL</a:t>
            </a:r>
            <a:endParaRPr lang="et-EE" sz="8800" b="1" baseline="30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et-EE" sz="8800" b="1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SUREMINE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323528" y="908720"/>
            <a:ext cx="8470900" cy="5199063"/>
          </a:xfrm>
        </p:spPr>
        <p:txBody>
          <a:bodyPr lIns="0" tIns="24695" rIns="0" bIns="0"/>
          <a:lstStyle/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charset="0"/>
            </a:endParaRPr>
          </a:p>
          <a:p>
            <a:pPr marL="431800" indent="-323850" eaLnBrk="1" hangingPunct="1">
              <a:lnSpc>
                <a:spcPct val="100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Eestis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emade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suremus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sünnitusel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11/100 000</a:t>
            </a:r>
          </a:p>
          <a:p>
            <a:pPr marL="431800" indent="-323850" eaLnBrk="1" hangingPunct="1">
              <a:lnSpc>
                <a:spcPct val="100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See on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maailma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madalaimate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näitajate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seas</a:t>
            </a:r>
          </a:p>
          <a:p>
            <a:pPr marL="431800" indent="-323850" eaLnBrk="1" hangingPunct="1">
              <a:lnSpc>
                <a:spcPct val="100000"/>
              </a:lnSpc>
              <a:spcAft>
                <a:spcPts val="1425"/>
              </a:spcAft>
              <a:buSzPct val="60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Alates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90ndatest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aastatest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pidevalt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langenud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Allikas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Maailma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tervishoiuorganisatsioon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(2013) </a:t>
            </a:r>
          </a:p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95"/>
          <a:stretch>
            <a:fillRect/>
          </a:stretch>
        </p:blipFill>
        <p:spPr bwMode="auto">
          <a:xfrm>
            <a:off x="1588" y="0"/>
            <a:ext cx="91408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b="83195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93700" y="260350"/>
            <a:ext cx="75596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695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eaLnBrk="1"/>
            <a:r>
              <a:rPr lang="et-EE" sz="3600" b="1" dirty="0">
                <a:solidFill>
                  <a:srgbClr val="EB1C24"/>
                </a:solidFill>
                <a:cs typeface="Arial" panose="020B0604020202020204" pitchFamily="34" charset="0"/>
              </a:rPr>
              <a:t>Sissetulek ja emade suremus</a:t>
            </a:r>
          </a:p>
        </p:txBody>
      </p:sp>
      <p:pic>
        <p:nvPicPr>
          <p:cNvPr id="1026" name="Picture 2" descr="E:\Mondo\inimõiguste käsiraamat\IÕ käsiraamat 2017\pp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699925" cy="441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251520" y="6309320"/>
            <a:ext cx="4896544" cy="66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695" rIns="0" bIns="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2pPr>
            <a:lvl3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3pPr>
            <a:lvl4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4pPr>
            <a:lvl5pPr algn="l" defTabSz="449263" rtl="0" eaLnBrk="0" fontAlgn="base" hangingPunct="0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5pPr>
            <a:lvl6pPr marL="2514600" indent="-228600" algn="l" defTabSz="449263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6pPr>
            <a:lvl7pPr marL="2971800" indent="-228600" algn="l" defTabSz="449263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7pPr>
            <a:lvl8pPr marL="3429000" indent="-228600" algn="l" defTabSz="449263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8pPr>
            <a:lvl9pPr marL="3886200" indent="-228600" algn="l" defTabSz="449263" rtl="0" fontAlgn="base">
              <a:lnSpc>
                <a:spcPct val="10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Calibri" charset="0"/>
                <a:ea typeface="Microsoft YaHei" charset="-122"/>
              </a:defRPr>
            </a:lvl9pPr>
          </a:lstStyle>
          <a:p>
            <a:pPr marL="431800" indent="-323850" eaLnBrk="1" hangingPunct="1">
              <a:lnSpc>
                <a:spcPct val="93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sz="1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Allikas</a:t>
            </a:r>
            <a:r>
              <a:rPr lang="en-US" sz="1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t-EE" sz="1600" dirty="0">
                <a:solidFill>
                  <a:schemeClr val="tx1"/>
                </a:solidFill>
              </a:rPr>
              <a:t>http://</a:t>
            </a:r>
            <a:r>
              <a:rPr lang="et-EE" sz="1600" dirty="0" smtClean="0">
                <a:solidFill>
                  <a:schemeClr val="tx1"/>
                </a:solidFill>
              </a:rPr>
              <a:t>www.gapminder.org</a:t>
            </a:r>
            <a:endParaRPr lang="en-US" sz="1600" kern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07950" eaLnBrk="1" hangingPunct="1">
              <a:lnSpc>
                <a:spcPct val="93000"/>
              </a:lnSpc>
              <a:spcAft>
                <a:spcPts val="1425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US" sz="2800" kern="0" dirty="0" smtClean="0"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42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Triinu</dc:creator>
  <cp:lastModifiedBy>Triinu</cp:lastModifiedBy>
  <cp:revision>11</cp:revision>
  <cp:lastPrinted>1601-01-01T00:00:00Z</cp:lastPrinted>
  <dcterms:created xsi:type="dcterms:W3CDTF">1601-01-01T00:00:00Z</dcterms:created>
  <dcterms:modified xsi:type="dcterms:W3CDTF">2017-10-14T19:30:03Z</dcterms:modified>
</cp:coreProperties>
</file>