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B1C24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C6143F34-6EE6-46DE-859C-0B59A7ABDD3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39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61AC406-8118-4BC2-84A4-645C46845AA7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25FCCEE-A4CF-4E6F-B074-8ABE4A707820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DD54448-06EC-4202-9183-CF8E14D86BCF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480998D-6493-458D-A271-8979E181B4FF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2E90E34-5A89-471A-AEB8-BCE28CBF24ED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17F4938-2623-451B-967B-CD5BC568D50A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0514-304D-4D30-8626-978384CAD59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56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4DE88-C055-4D6C-B482-0E11CDBA155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032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9032-09B8-481B-ACE3-FF33677BD60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0060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16AC-ED5C-4626-AEF3-F7A016E91DE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043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C8A7B-6AC9-4008-9E33-26BFE09A7EE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779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FD34-797E-4DB1-83A3-D0DA1CE8128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329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9D38B-C16E-460A-B222-2FF574A9C8F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37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A4CD-AACA-4062-9EDB-DA329DF755C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93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D2FAB-8F1F-4166-9AD5-E1030C6B077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400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C6781-F384-4302-B1DF-C5800880BB1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64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752AC-8490-4AE8-9F19-8A004BA51F3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809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89DC-7D3C-4B4E-B52D-46319FAD733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128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fld id="{02FCAFFA-86A9-42F7-9992-DEB712C2EC4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61105" cy="6858000"/>
          </a:xfrm>
          <a:prstGeom prst="rect">
            <a:avLst/>
          </a:prstGeom>
          <a:solidFill>
            <a:srgbClr val="EB1C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rgbClr val="EB1C24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800" y="475549"/>
            <a:ext cx="857567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az-Cyrl-A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Глава</a:t>
            </a:r>
            <a:r>
              <a:rPr lang="et-E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2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БЕЖЕНЦЫ </a:t>
            </a: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t-EE" sz="8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ХОДА</a:t>
            </a: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ТАЙСТВУЮЩИЕ</a:t>
            </a: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ПРЕДОСТАВЛЕНИИ</a:t>
            </a:r>
            <a:endParaRPr lang="et-EE" sz="88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az-Cyrl-AZ" sz="8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УБЕЖИЩА</a:t>
            </a: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467544" y="1484784"/>
            <a:ext cx="8229600" cy="4525962"/>
          </a:xfrm>
        </p:spPr>
        <p:txBody>
          <a:bodyPr lIns="0" tIns="31752" rIns="0" bIns="0"/>
          <a:lstStyle/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Clr>
                <a:srgbClr val="EB1C24"/>
              </a:buClr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600" b="1" dirty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Объясни письменно своими словами следующие </a:t>
            </a:r>
            <a:r>
              <a:rPr lang="ru-RU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понятия</a:t>
            </a:r>
            <a:r>
              <a:rPr lang="en-US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63600" lvl="1" indent="-323850" eaLnBrk="1" hangingPunct="1">
              <a:lnSpc>
                <a:spcPct val="93000"/>
              </a:lnSpc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z-Cyrl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преследование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lvl="1" indent="-323850" eaLnBrk="1" hangingPunct="1">
              <a:lnSpc>
                <a:spcPct val="93000"/>
              </a:lnSpc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z-Cyrl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беженец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lvl="1" indent="-323850" eaLnBrk="1" hangingPunct="1">
              <a:lnSpc>
                <a:spcPct val="93000"/>
              </a:lnSpc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z-Cyrl-AZ" sz="3600" dirty="0">
                <a:latin typeface="Arial" panose="020B0604020202020204" pitchFamily="34" charset="0"/>
                <a:cs typeface="Arial" panose="020B0604020202020204" pitchFamily="34" charset="0"/>
              </a:rPr>
              <a:t>ходатайствующие о предоставлении </a:t>
            </a:r>
            <a:r>
              <a:rPr lang="az-Cyrl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убежища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395536" y="568796"/>
            <a:ext cx="8363272" cy="5524500"/>
          </a:xfrm>
        </p:spPr>
        <p:txBody>
          <a:bodyPr lIns="0" tIns="21168" rIns="0" bIns="0"/>
          <a:lstStyle/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z-Cyrl-AZ" sz="24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Преследование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— это запугивание и длительное плохое отношение к человеку из-за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его</a:t>
            </a:r>
            <a:r>
              <a:rPr lang="et-E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личных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качеств или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убеждений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z-Cyrl-AZ" sz="24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Беженец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— это человек, который был вынужден покинуть свою страну, и которому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было</a:t>
            </a:r>
            <a:r>
              <a:rPr lang="et-E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дано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право проживания в новой стране, так как возвращение назад может быть связано 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риском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для его благополучия и жизни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50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z-Cyrl-AZ" sz="2400" b="1" dirty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Ходатайствующий о предоставлении убежища</a:t>
            </a:r>
            <a:r>
              <a:rPr lang="en-US" sz="2400" dirty="0" smtClean="0">
                <a:solidFill>
                  <a:srgbClr val="66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— это человек, который прибыл в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новую</a:t>
            </a:r>
            <a:r>
              <a:rPr lang="et-E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страну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и просит разрешения у его правительства на проживание в ней в статусе беженца.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Обычно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они ожидают решения суда о том, оставят ли их, или вышлют обратно.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590872" y="764704"/>
            <a:ext cx="8229600" cy="4525963"/>
          </a:xfrm>
        </p:spPr>
        <p:txBody>
          <a:bodyPr lIns="0" tIns="24695" rIns="0" bIns="0"/>
          <a:lstStyle/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az-Cyrl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живет в Евросоюзе </a:t>
            </a:r>
            <a:r>
              <a:rPr lang="az-Cyrl-AZ" sz="3200" dirty="0">
                <a:latin typeface="Arial" panose="020B0604020202020204" pitchFamily="34" charset="0"/>
                <a:cs typeface="Arial" panose="020B0604020202020204" pitchFamily="34" charset="0"/>
              </a:rPr>
              <a:t>беженцев?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Сколько беженцев живет в Эстонии?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какой стране живет более всего беженцев?</a:t>
            </a:r>
            <a:endParaRPr lang="et-E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467544" y="404664"/>
            <a:ext cx="8208912" cy="6336704"/>
          </a:xfrm>
        </p:spPr>
        <p:txBody>
          <a:bodyPr lIns="0" tIns="24695" rIns="0" bIns="0"/>
          <a:lstStyle/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Европейском союзе насчитывается 1,014 миллиона беженцев, большинство из которых беженцы из Сирии, Афганистана, Нигерии и Ирака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50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период с 1997 по 2015 год в Эстонии получило защиту 172 человека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50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квотам для беженцев в 2016 году Эстония приняла 77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человек.</a:t>
            </a:r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t-E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2015 году наибольшее количество беженцев в мире находится в Турции (2,5 млн) и Пакистане (1,6 млн).</a:t>
            </a: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6"/>
          <a:stretch>
            <a:fillRect/>
          </a:stretch>
        </p:blipFill>
        <p:spPr bwMode="auto">
          <a:xfrm>
            <a:off x="0" y="1368425"/>
            <a:ext cx="9144000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1994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008063" y="369624"/>
            <a:ext cx="7092329" cy="82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SzPct val="45000"/>
              <a:buFont typeface="Wingdings" pitchFamily="2" charset="2"/>
              <a:buNone/>
            </a:pPr>
            <a:r>
              <a:rPr lang="az-Cyrl-AZ" sz="4400" b="1" dirty="0">
                <a:solidFill>
                  <a:srgbClr val="EB1C24"/>
                </a:solidFill>
                <a:cs typeface="Arial" panose="020B0604020202020204" pitchFamily="34" charset="0"/>
              </a:rPr>
              <a:t>Письмо с угрозами</a:t>
            </a:r>
            <a:endParaRPr lang="et-EE" sz="4400" b="1" dirty="0">
              <a:solidFill>
                <a:srgbClr val="EB1C24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217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Triinu</dc:creator>
  <cp:lastModifiedBy>Triinu</cp:lastModifiedBy>
  <cp:revision>15</cp:revision>
  <cp:lastPrinted>1601-01-01T00:00:00Z</cp:lastPrinted>
  <dcterms:created xsi:type="dcterms:W3CDTF">1601-01-01T00:00:00Z</dcterms:created>
  <dcterms:modified xsi:type="dcterms:W3CDTF">2017-10-14T19:18:46Z</dcterms:modified>
</cp:coreProperties>
</file>