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B1C24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5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0DE2FE18-A383-4B6E-8AAA-F332EFB4B31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580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6F131EDB-2519-4311-A06A-12B6C7E76371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71F0EDD-2DBB-4565-A332-3A37F7569F0B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F31207A-70F7-4AC0-8ED0-60CFE8B7AB25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7B7E-A610-41CE-A5ED-71F59D464F5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580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92FF-FA68-4BF9-915F-781C00D67EB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028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03468-8DEB-41D2-981F-5AFE8887D99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359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D567C-0090-449B-BAE1-F03EE2B4DD7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859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4925-4517-46B1-BC57-90A50DDE552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370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8B1D-364A-440C-923A-59E9D654C87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75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E9A21-95AF-44BF-8AFA-2D3A5953C21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200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5E90C-F22E-4DA1-BDC4-2B35F3B8B1D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439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266A-755E-4BEC-814E-1438DD788D5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000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A828-EF18-463F-868B-F0E6FDE1EBD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063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4C024-44FC-45DC-8CEF-BC9CEA9E4AF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286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71716-FE6F-47E0-910C-C4C630C38B3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454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fld id="{2625E4C3-DA1A-41F3-A377-555EBA37C86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-8552" y="0"/>
            <a:ext cx="9161105" cy="6858000"/>
          </a:xfrm>
          <a:prstGeom prst="rect">
            <a:avLst/>
          </a:prstGeom>
          <a:solidFill>
            <a:srgbClr val="EB1C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icrosoft YaHei" charset="-122"/>
                <a:cs typeface="+mn-cs"/>
              </a:defRPr>
            </a:lvl9pPr>
          </a:lstStyle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EB1C24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2623" y="548680"/>
            <a:ext cx="8575675" cy="19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az-Cyrl-A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Глава</a:t>
            </a:r>
            <a:r>
              <a:rPr lang="et-E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en-GB" sz="24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СМЕРТЬ </a:t>
            </a: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az-Cyrl-AZ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РОЖДЕНИИ</a:t>
            </a: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1043608" y="908720"/>
            <a:ext cx="7416824" cy="5199063"/>
          </a:xfrm>
        </p:spPr>
        <p:txBody>
          <a:bodyPr lIns="0" tIns="24695" rIns="0" bIns="0"/>
          <a:lstStyle/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  <a:p>
            <a:pPr marL="431800" indent="-323850" eaLnBrk="1" hangingPunct="1">
              <a:lnSpc>
                <a:spcPct val="100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Материнская смертность при рождении в Эстонии: 11/100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et-E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100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Это один из самых низких показателей 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мире</a:t>
            </a:r>
            <a:endParaRPr lang="et-E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100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Начиная с 90-ых годов, постоянно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уменьшается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Источник: Всемирная организация здравоохранения (2013)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95"/>
          <a:stretch>
            <a:fillRect/>
          </a:stretch>
        </p:blipFill>
        <p:spPr bwMode="auto">
          <a:xfrm>
            <a:off x="1588" y="0"/>
            <a:ext cx="91408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831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3700" y="188640"/>
            <a:ext cx="8642796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az-Cyrl-AZ" sz="3200" b="1" dirty="0">
                <a:solidFill>
                  <a:srgbClr val="EB1C24"/>
                </a:solidFill>
                <a:cs typeface="Arial" panose="020B0604020202020204" pitchFamily="34" charset="0"/>
              </a:rPr>
              <a:t>Доход и материнская смертность</a:t>
            </a:r>
            <a:endParaRPr lang="et-EE" sz="3200" b="1" dirty="0">
              <a:solidFill>
                <a:srgbClr val="EB1C24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2" descr="E:\Mondo\inimõiguste käsiraamat\IÕ käsiraamat 2017\pp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52525"/>
            <a:ext cx="8699925" cy="44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251520" y="6309320"/>
            <a:ext cx="4896544" cy="66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695" rIns="0" bIns="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t-EE" sz="1600" dirty="0" smtClean="0">
                <a:solidFill>
                  <a:schemeClr val="tx1"/>
                </a:solidFill>
              </a:rPr>
              <a:t>http</a:t>
            </a:r>
            <a:r>
              <a:rPr lang="et-EE" sz="1600" dirty="0">
                <a:solidFill>
                  <a:schemeClr val="tx1"/>
                </a:solidFill>
              </a:rPr>
              <a:t>://</a:t>
            </a:r>
            <a:r>
              <a:rPr lang="et-EE" sz="1600" dirty="0" smtClean="0">
                <a:solidFill>
                  <a:schemeClr val="tx1"/>
                </a:solidFill>
              </a:rPr>
              <a:t>www.gapminder.org</a:t>
            </a:r>
            <a:endParaRPr lang="en-US" sz="16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kern="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49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Triinu</dc:creator>
  <cp:lastModifiedBy>Triinu</cp:lastModifiedBy>
  <cp:revision>10</cp:revision>
  <cp:lastPrinted>1601-01-01T00:00:00Z</cp:lastPrinted>
  <dcterms:created xsi:type="dcterms:W3CDTF">1601-01-01T00:00:00Z</dcterms:created>
  <dcterms:modified xsi:type="dcterms:W3CDTF">2017-10-14T19:21:04Z</dcterms:modified>
</cp:coreProperties>
</file>